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CCECFF"/>
    <a:srgbClr val="FF0000"/>
    <a:srgbClr val="FFFFCC"/>
    <a:srgbClr val="CCFFFF"/>
    <a:srgbClr val="00FFFF"/>
    <a:srgbClr val="0099FF"/>
    <a:srgbClr val="CC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628" autoAdjust="0"/>
  </p:normalViewPr>
  <p:slideViewPr>
    <p:cSldViewPr>
      <p:cViewPr varScale="1">
        <p:scale>
          <a:sx n="91" d="100"/>
          <a:sy n="91" d="100"/>
        </p:scale>
        <p:origin x="2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0" i="0" dirty="0"/>
              <a:t> For different approaches,</a:t>
            </a:r>
            <a:r>
              <a:rPr lang="en-US" altLang="en-US" b="0" i="0" baseline="0" dirty="0"/>
              <a:t> see http://www.qualitydigest.com/inside/quality-insider-article/gauge-rr-methods-compared.html#</a:t>
            </a: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264759" y="1655931"/>
            <a:ext cx="4594353" cy="826473"/>
          </a:xfrm>
          <a:prstGeom prst="triangle">
            <a:avLst>
              <a:gd name="adj" fmla="val 49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SPACER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run a meeting?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278462" y="2482405"/>
            <a:ext cx="461945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Prepare the SPACER content before a meeting, see table below.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At the start of that meeting, review – and update as needed – the SPACER content with the team.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Optionally, but recommended: allow team to negotiate the code of conduct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Continue the meeting, staying focused on the meeting agenda.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SPACER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55454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SPACER</a:t>
            </a:r>
            <a:r>
              <a:rPr lang="en-US" dirty="0"/>
              <a:t> is an acronym for information to present at the start of a meeting (see below).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Using SPACER allows a meeting to stay focused, and prevents the meeting from getting detoured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by mistake (e.g., going down a rabbit hole); 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by intent (e.g., an attendee wants to hijack the meeting)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737" y="1655931"/>
            <a:ext cx="1527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Planned meeting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965677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081" y="1355393"/>
            <a:ext cx="13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Info to present at the meeting</a:t>
            </a:r>
          </a:p>
        </p:txBody>
      </p:sp>
      <p:cxnSp>
        <p:nvCxnSpPr>
          <p:cNvPr id="43" name="Straight Arrow Connector 47">
            <a:extLst>
              <a:ext uri="{FF2B5EF4-FFF2-40B4-BE49-F238E27FC236}">
                <a16:creationId xmlns:a16="http://schemas.microsoft.com/office/drawing/2014/main" id="{50B01672-08FD-4554-948B-967E80C7AD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869325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B1673D5-D454-DE4E-5D41-38B29CFD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22" y="4948237"/>
            <a:ext cx="5153025" cy="1685925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D83CBC1-4539-E1FD-8D16-713C0C4F9D5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SPACER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B8EFD-1B44-5FB8-B839-3F31EEA768FA}"/>
              </a:ext>
            </a:extLst>
          </p:cNvPr>
          <p:cNvSpPr txBox="1"/>
          <p:nvPr/>
        </p:nvSpPr>
        <p:spPr>
          <a:xfrm>
            <a:off x="162336" y="645076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Opening statement at the beginning of a meeting: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E900C63-913F-7342-DA4F-AEA117906D6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43CD5-A751-3613-AD16-4E37F4576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1308313"/>
            <a:ext cx="8778240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SPACER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Using SPACER helps to set the stage for any meeting.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if someone does tries to hijack your meeting, you need only indicate that off-topic ideas are not part of the present meeting and can be discussed later.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Knowing the meeting expectations allows the meeting participants to know where to focus their efforts.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It is useful to have a threshold to know when the meeting has achieved it’s goal. In this example, the meeting is not over until Diane is satisfied (or time </a:t>
            </a:r>
            <a:r>
              <a:rPr lang="en-US" sz="1400"/>
              <a:t>runs out)</a:t>
            </a:r>
            <a:r>
              <a:rPr lang="en-US" sz="1400" dirty="0"/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53EDF28-4C5D-4A6D-DEA3-D91E6CC67AA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2022-06-18T03:21:24Z</dcterms:created>
  <dcterms:modified xsi:type="dcterms:W3CDTF">2022-10-16T20:50:12Z</dcterms:modified>
</cp:coreProperties>
</file>