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0" r:id="rId2"/>
    <p:sldId id="268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17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80860" y="1980400"/>
            <a:ext cx="5136139" cy="990445"/>
          </a:xfrm>
          <a:prstGeom prst="triangle">
            <a:avLst>
              <a:gd name="adj" fmla="val 4210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Reverse Brainstorming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74613"/>
            <a:ext cx="2262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identify ideas to solve a problem?</a:t>
            </a:r>
            <a:endParaRPr lang="en-US" altLang="en-US" b="1" i="1" u="sng" dirty="0"/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0292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Clearly identify the problem to be solved.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Reverse the problem statement in one of two ways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Instead of "How do I solve this problem?" create the reverse problem                     "How could I cause the problem?“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Instead of "How do I achieve these results?" create the reverse problem                    "How could I achieve the opposite results?"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Brainstorm answers to solve the reverse problem (do not reject any ideas).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each of the reverse problem ideas, attempt to find solutions to the original problem.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Prioritize the solutions to the original problem.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103120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Reverse Brainstorming Process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34691" y="1980746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459468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Problem statement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1993446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701" y="1457180"/>
            <a:ext cx="1550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Problem improvements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046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Instead of directly solving a problem,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 brainstorming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reverses the problem to focus on causes of the original problem or how to achieve the opposite of what is desired.  </a:t>
            </a:r>
          </a:p>
          <a:p>
            <a:pPr marL="342900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The ideas for the reverse problem, which worsen the original problem, are analyzed to determine how to solve the original problem.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F6D821-82BE-B896-D817-C220FF7C8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5629503"/>
            <a:ext cx="3566160" cy="72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9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Reverse Brainstorming – Example – Web </a:t>
            </a:r>
            <a:r>
              <a:rPr lang="en-US" altLang="en-US" sz="2800" b="1"/>
              <a:t>Site Visits</a:t>
            </a:r>
            <a:endParaRPr lang="en-US" alt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61924" y="703263"/>
            <a:ext cx="88187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70C0"/>
                </a:solidFill>
                <a:latin typeface="Arial" charset="0"/>
              </a:rPr>
              <a:t>Problem</a:t>
            </a:r>
            <a:r>
              <a:rPr lang="en-US" sz="1600" b="0" dirty="0">
                <a:latin typeface="Arial" charset="0"/>
              </a:rPr>
              <a:t>: How to have more visitors to the 6in6 website (www.sixsigmainsixminutes.com)?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70C0"/>
                </a:solidFill>
                <a:latin typeface="Arial" charset="0"/>
              </a:rPr>
              <a:t>Reverse problem</a:t>
            </a:r>
            <a:r>
              <a:rPr lang="en-US" sz="1600" dirty="0">
                <a:latin typeface="Arial" charset="0"/>
              </a:rPr>
              <a:t>: </a:t>
            </a:r>
            <a:r>
              <a:rPr lang="en-US" sz="1600" i="1" dirty="0">
                <a:latin typeface="Arial" charset="0"/>
              </a:rPr>
              <a:t>How to drive </a:t>
            </a:r>
            <a:r>
              <a:rPr lang="en-US" sz="1600" b="0" i="1" dirty="0">
                <a:latin typeface="Arial" charset="0"/>
              </a:rPr>
              <a:t>visitors</a:t>
            </a:r>
            <a:r>
              <a:rPr lang="en-US" sz="1600" i="1" dirty="0">
                <a:latin typeface="Arial" charset="0"/>
              </a:rPr>
              <a:t> away from the 6in6 web site?</a:t>
            </a:r>
            <a:endParaRPr lang="en-US" sz="1600" b="0" i="1" dirty="0"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1D4E71-3EFB-8447-C483-7674DADE79CA}"/>
              </a:ext>
            </a:extLst>
          </p:cNvPr>
          <p:cNvSpPr txBox="1"/>
          <p:nvPr/>
        </p:nvSpPr>
        <p:spPr>
          <a:xfrm>
            <a:off x="258772" y="1326575"/>
            <a:ext cx="859536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Potential solutions to the reverse 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 lengthy software license that users must agree to.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Put in many paid advertisements that take up much screen real estate.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Required a complicated log-in procedure with a required long password.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dead links that do not go anywhere.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Host the website on a very slow server.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many distracting features like flashing text and moving figures.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the web site hard to read (confusing text, small text, difficult to read fonts)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it difficult to find desired content.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42263A-0DFF-3193-957F-A5904C043329}"/>
              </a:ext>
            </a:extLst>
          </p:cNvPr>
          <p:cNvSpPr txBox="1"/>
          <p:nvPr/>
        </p:nvSpPr>
        <p:spPr>
          <a:xfrm>
            <a:off x="1813252" y="4002183"/>
            <a:ext cx="7040880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Potential solutions to the original 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no required software license.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no advertisements.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not require users to log in.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Confirm that all the links work.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the fastest affordable server.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Adopt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(user experience) best practices; remove distractions.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simple language and large easy-to-read fonts.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a simple navigation paradigm.</a:t>
            </a:r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85917925-041B-5FD3-2220-168556390D85}"/>
              </a:ext>
            </a:extLst>
          </p:cNvPr>
          <p:cNvSpPr/>
          <p:nvPr/>
        </p:nvSpPr>
        <p:spPr>
          <a:xfrm rot="5400000">
            <a:off x="896024" y="4093060"/>
            <a:ext cx="850392" cy="731520"/>
          </a:xfrm>
          <a:prstGeom prst="bent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Reverse Brainstorming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Reasons that Reverse Planning works: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Many find it easier to be critical than to be constructive.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Switching to the reverse problem gives a new perspective which can lead to new ideas.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Reverse Planning is also called the “double reverse” process since a reverse problem is created and then the solutions to the reversed problem are themselves reversed to find solutions to the original problem.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mentor is sometimes easier than traditional forward brainstorming.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mentor can be introduced and used in the same barnstorming session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can be used with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remote team members.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help with un-motivated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burnt out teams.</a:t>
            </a:r>
            <a:endParaRPr lang="en-US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Weaknesses: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two-step process can take longer than traditional forward brainstorming.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results of this example apply to the design of any website.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this example, there is a 1-to-1 correspondence between solutions to the reverse problem and solutions to the original problem. Often, there can </a:t>
            </a:r>
            <a:r>
              <a:rPr lang="en-US" sz="1400">
                <a:latin typeface="Arial" charset="0"/>
              </a:rPr>
              <a:t>be multiple solutions, or none, </a:t>
            </a:r>
            <a:r>
              <a:rPr lang="en-US" sz="1400" dirty="0">
                <a:latin typeface="Arial" charset="0"/>
              </a:rPr>
              <a:t>to the forward problem for each solution to the reverse problem.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1773</TotalTime>
  <Words>605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28</cp:revision>
  <dcterms:created xsi:type="dcterms:W3CDTF">2022-08-07T10:33:11Z</dcterms:created>
  <dcterms:modified xsi:type="dcterms:W3CDTF">2024-11-01T14:02:14Z</dcterms:modified>
</cp:coreProperties>
</file>