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72" r:id="rId3"/>
    <p:sldId id="1274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CCECFF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380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0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5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172031" y="1639523"/>
            <a:ext cx="4760288" cy="1044537"/>
          </a:xfrm>
          <a:prstGeom prst="triangle">
            <a:avLst>
              <a:gd name="adj" fmla="val 474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Mind Mapping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16572" y="132455"/>
            <a:ext cx="2550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/>
              <a:t>How to add detail to a concept?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61040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142150" y="2678111"/>
            <a:ext cx="477391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Start with a central topic and surround it by a bubble.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Recursively expand some of the bubbles by adding new related bubbles, and connecting them to indicate some type of relationship.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Mind Mapping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1960583"/>
            <a:ext cx="1170079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67440" y="1431940"/>
            <a:ext cx="1170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Related concepts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1960583"/>
            <a:ext cx="1170079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38433" y="1444805"/>
            <a:ext cx="1343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0070C0"/>
                </a:solidFill>
              </a:rPr>
              <a:t>Clear relationships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280563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en-US" dirty="0"/>
              <a:t>A </a:t>
            </a:r>
            <a:r>
              <a:rPr lang="en-US" b="1" dirty="0">
                <a:solidFill>
                  <a:srgbClr val="0070C0"/>
                </a:solidFill>
              </a:rPr>
              <a:t>mind map </a:t>
            </a:r>
            <a:r>
              <a:rPr lang="en-US" dirty="0"/>
              <a:t>is a 1-page diagram containing words, ideas, tasks, or other items linked to and arranged around a central key word or idea.</a:t>
            </a:r>
          </a:p>
          <a:p>
            <a:r>
              <a:rPr lang="en-US" dirty="0"/>
              <a:t>Mind maps are used to brainstorm, </a:t>
            </a:r>
            <a:r>
              <a:rPr lang="en-US" sz="1600" dirty="0"/>
              <a:t>teach information, convey complex information, create an outline for a document, plan an activity, and much more.</a:t>
            </a:r>
            <a:endParaRPr lang="en-US" dirty="0"/>
          </a:p>
          <a:p>
            <a:r>
              <a:rPr lang="en-US" dirty="0"/>
              <a:t>Many different tools can be used to create mind maps.</a:t>
            </a:r>
            <a:endParaRPr lang="en-US" b="1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C4E8CAA-1A1D-09DC-1F8F-4F5A8581A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013" y="4310677"/>
            <a:ext cx="6067267" cy="225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5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FD65874-F2A1-427A-5428-913F33C4A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36" y="1739180"/>
            <a:ext cx="8475727" cy="410543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81699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55425" y="134528"/>
            <a:ext cx="7827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Mind Mapping – Example – Website Content</a:t>
            </a:r>
            <a:endParaRPr lang="en-US" sz="28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92AFB4-E271-1862-367B-F7700861715D}"/>
              </a:ext>
            </a:extLst>
          </p:cNvPr>
          <p:cNvSpPr txBox="1"/>
          <p:nvPr/>
        </p:nvSpPr>
        <p:spPr>
          <a:xfrm>
            <a:off x="385855" y="865564"/>
            <a:ext cx="651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Mind Map for conceptualizing the contents of a website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6C599F-1716-F615-BD62-2526DD22F708}"/>
              </a:ext>
            </a:extLst>
          </p:cNvPr>
          <p:cNvSpPr txBox="1"/>
          <p:nvPr/>
        </p:nvSpPr>
        <p:spPr>
          <a:xfrm>
            <a:off x="3262774" y="2782669"/>
            <a:ext cx="80650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28935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Mind Mapping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Mind maps provide an overall structure and a hierarchy which acts as an overview. </a:t>
            </a:r>
            <a:endParaRPr lang="en-US" sz="14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Mind maps use colors, icons, and images.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brain retains information using images and color. Mind mapping connects the left (analytical) side of the brain with the right (creative) side of the brain.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three common types of mind maps: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i="1" dirty="0"/>
              <a:t>Library mind maps – </a:t>
            </a:r>
            <a:r>
              <a:rPr lang="en-US" sz="1400" dirty="0"/>
              <a:t>organize information visually, so multiple pieces of information can be easily scanned.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i="1" dirty="0"/>
              <a:t>Presentation Mind Maps – </a:t>
            </a:r>
            <a:r>
              <a:rPr lang="en-US" sz="1400" dirty="0"/>
              <a:t>present a series of ideas, such as telling a story.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i="1" dirty="0"/>
              <a:t>Planning Mind Maps – </a:t>
            </a:r>
            <a:r>
              <a:rPr lang="en-US" sz="1400" dirty="0"/>
              <a:t>organize and build a project plan, visually present actions that can be expected.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example shows how the contents of a web site might be brainstormed.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information shown is at different levels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The page header and footer appear on every page.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The sub pages are a list of pages, each with a research topic.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The home page has some detail on what will be shown.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844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2022-06-18T03:12:30Z</dcterms:created>
  <dcterms:modified xsi:type="dcterms:W3CDTF">2024-11-01T14:05:44Z</dcterms:modified>
</cp:coreProperties>
</file>