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26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DEF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657417"/>
            <a:ext cx="4752976" cy="926805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Integration Definition (</a:t>
            </a:r>
            <a:r>
              <a:rPr lang="en-US" sz="2800" b="1" dirty="0" err="1"/>
              <a:t>IDEF</a:t>
            </a:r>
            <a:r>
              <a:rPr lang="en-US" sz="2800" b="1" dirty="0"/>
              <a:t>)</a:t>
            </a:r>
            <a:endParaRPr lang="en-US" altLang="en-US" sz="2800" b="1" dirty="0"/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graphically model a process?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4" y="2601211"/>
            <a:ext cx="4752975" cy="344709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Select a process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Select a modeling language, one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IDEF0</a:t>
            </a:r>
            <a:r>
              <a:rPr lang="en-US" sz="1400" dirty="0"/>
              <a:t> 	Function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IDEF1</a:t>
            </a:r>
            <a:r>
              <a:rPr lang="en-US" sz="1400" dirty="0"/>
              <a:t> 	Information modelling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IDEF1X</a:t>
            </a:r>
            <a:r>
              <a:rPr lang="en-US" sz="1400" dirty="0"/>
              <a:t> 	Data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IDEF2</a:t>
            </a:r>
            <a:r>
              <a:rPr lang="en-US" sz="1400" dirty="0"/>
              <a:t> 	Simulation model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IDEF3</a:t>
            </a:r>
            <a:r>
              <a:rPr lang="en-US" sz="1400" dirty="0"/>
              <a:t> 	Process description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IDEF4</a:t>
            </a:r>
            <a:r>
              <a:rPr lang="en-US" sz="1400" dirty="0"/>
              <a:t> 	Object-oriented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IDEF5</a:t>
            </a:r>
            <a:r>
              <a:rPr lang="en-US" sz="1400" dirty="0"/>
              <a:t> 	Ontology description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IDEF6</a:t>
            </a:r>
            <a:r>
              <a:rPr lang="en-US" sz="1400" dirty="0"/>
              <a:t> 	Design rationale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IDEF8</a:t>
            </a:r>
            <a:r>
              <a:rPr lang="en-US" sz="1400" dirty="0"/>
              <a:t> 	User interface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IDEF9</a:t>
            </a:r>
            <a:r>
              <a:rPr lang="en-US" sz="1400" dirty="0"/>
              <a:t> 	Business constraint discovery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IDEF14</a:t>
            </a:r>
            <a:r>
              <a:rPr lang="en-US" sz="1400" dirty="0"/>
              <a:t> 	Network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Obtain a hierarchical collection of diagrams.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Use the diagrams for analysis or simulation.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379537"/>
            <a:ext cx="2133600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 err="1"/>
              <a:t>IDEF</a:t>
            </a:r>
            <a:r>
              <a:rPr lang="en-US" altLang="en-US" sz="2000" b="1" dirty="0"/>
              <a:t>      Process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6463" y="1927078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776" y="1409976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939778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804" y="1185459"/>
            <a:ext cx="1371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Graphical representation of the process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E48E8C97-8FD6-9853-B8ED-1BF9159B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2"/>
            <a:ext cx="365760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Definition (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refers to a family of 16 modeling languages used in systems and software engineering; only some  of them exist.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  <a:hlinkClick r:id="rId3" tooltip="IDEF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IDEF0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(for function modeling) is the most commonly used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it models the actions, activities, and decisions of a system.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diagrams each function (e.g., activity) is shown as a box. Box locations have specific roles: top (controls), left (inputs), right (outputs), and bottom (resources).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090649-AFE7-77B8-714D-1C087C99D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00" y="4916296"/>
            <a:ext cx="3719512" cy="1825102"/>
          </a:xfrm>
          <a:prstGeom prst="rect">
            <a:avLst/>
          </a:prstGeom>
        </p:spPr>
      </p:pic>
      <p:sp>
        <p:nvSpPr>
          <p:cNvPr id="6" name="Text Box 44">
            <a:extLst>
              <a:ext uri="{FF2B5EF4-FFF2-40B4-BE49-F238E27FC236}">
                <a16:creationId xmlns:a16="http://schemas.microsoft.com/office/drawing/2014/main" id="{A41E0ED4-AFB8-3FCB-767E-469A1CE26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1AFD1A-05F1-63DC-35CD-B79484061642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</p:spTree>
    <p:extLst>
      <p:ext uri="{BB962C8B-B14F-4D97-AF65-F5344CB8AC3E}">
        <p14:creationId xmlns:p14="http://schemas.microsoft.com/office/powerpoint/2010/main" val="255722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IDEF</a:t>
            </a:r>
            <a:r>
              <a:rPr lang="en-US" altLang="en-US" sz="2800" b="1" dirty="0"/>
              <a:t> – Example – Manufacturing Company Process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1D4E71-3EFB-8447-C483-7674DADE79CA}"/>
              </a:ext>
            </a:extLst>
          </p:cNvPr>
          <p:cNvSpPr txBox="1"/>
          <p:nvPr/>
        </p:nvSpPr>
        <p:spPr>
          <a:xfrm>
            <a:off x="229674" y="753515"/>
            <a:ext cx="1658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dirty="0">
                <a:latin typeface="Arial" charset="0"/>
              </a:rPr>
              <a:t>Hierarchical decomposition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D7B22F-D40C-C4EA-DB00-DBF3B37103C5}"/>
              </a:ext>
            </a:extLst>
          </p:cNvPr>
          <p:cNvSpPr txBox="1"/>
          <p:nvPr/>
        </p:nvSpPr>
        <p:spPr>
          <a:xfrm>
            <a:off x="276450" y="5434409"/>
            <a:ext cx="260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Lower level processes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91DE1C-F538-1863-8AD4-A4A6E1FE92AC}"/>
              </a:ext>
            </a:extLst>
          </p:cNvPr>
          <p:cNvSpPr txBox="1"/>
          <p:nvPr/>
        </p:nvSpPr>
        <p:spPr>
          <a:xfrm>
            <a:off x="3274832" y="753515"/>
            <a:ext cx="5744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dirty="0">
                <a:latin typeface="Arial" charset="0"/>
              </a:rPr>
              <a:t>Notational </a:t>
            </a:r>
            <a:r>
              <a:rPr lang="en-US" sz="1600" b="1" dirty="0" err="1">
                <a:latin typeface="Arial" charset="0"/>
              </a:rPr>
              <a:t>IDEF0</a:t>
            </a:r>
            <a:r>
              <a:rPr lang="en-US" sz="1600" b="1" dirty="0">
                <a:latin typeface="Arial" charset="0"/>
              </a:rPr>
              <a:t> (many details missing)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E0D050-5419-092E-C408-DFD3E4A18FC4}"/>
              </a:ext>
            </a:extLst>
          </p:cNvPr>
          <p:cNvCxnSpPr/>
          <p:nvPr/>
        </p:nvCxnSpPr>
        <p:spPr>
          <a:xfrm>
            <a:off x="3079203" y="774867"/>
            <a:ext cx="0" cy="576339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0DD9F9EC-A818-2B5E-6315-356454EF8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9" y="1308601"/>
            <a:ext cx="2743200" cy="40743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268B31F-9B92-FC5A-83E8-4AC1AEA3A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785" y="1092069"/>
            <a:ext cx="5852160" cy="54084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/>
              <a:t>IDEF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was developed by the United States Air Force in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1970s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“Pure” </a:t>
            </a: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isn't used much today, but there are many popular derivatives and variants.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“Ordinary” business process flow charts often miss the vertical inputs: business policies and rules, management constraints, equipment, facilities, and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supporting groups (e.g., HR, IT)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1400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model, at every level of detail, ignores details within a process and focuses on the process interfaces.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has been proven effective via years of government and private industry use.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diagrams have many components: Arrow, Box, Context, Decomposition, Fork, Function, Join, and Node.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There are many computer packages that can create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diagrams.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Integration Definition for Information Modeling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IDEF1x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), supplements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IDEF0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for data-intensive systems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Left figure: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This shows what a hierarchical decomposition looks like.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All processes do not need to be expanded to the same level of detail.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Right figure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Only a few of the many links for a </a:t>
            </a:r>
            <a:r>
              <a:rPr lang="en-US" altLang="en-US" sz="1400" dirty="0">
                <a:latin typeface="Arial" charset="0"/>
              </a:rPr>
              <a:t>Manufacturing Company are shown. For many companies, there may be a dozen links for the boxes shown.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4214</TotalTime>
  <Words>469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26</cp:revision>
  <dcterms:created xsi:type="dcterms:W3CDTF">2022-08-07T10:33:11Z</dcterms:created>
  <dcterms:modified xsi:type="dcterms:W3CDTF">2022-10-30T19:26:32Z</dcterms:modified>
</cp:coreProperties>
</file>